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15" autoAdjust="0"/>
  </p:normalViewPr>
  <p:slideViewPr>
    <p:cSldViewPr>
      <p:cViewPr>
        <p:scale>
          <a:sx n="50" d="100"/>
          <a:sy n="50" d="100"/>
        </p:scale>
        <p:origin x="-906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50EFE-D6E3-4DE9-85F6-3AB711286D03}" type="datetimeFigureOut">
              <a:rPr lang="pt-PT" smtClean="0"/>
              <a:pPr/>
              <a:t>25-05-2012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186DA-70BB-4F74-962F-91C4FB0410C7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0000"/>
            <a:lum/>
          </a:blip>
          <a:srcRect/>
          <a:stretch>
            <a:fillRect t="-41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387975"/>
            <a:ext cx="7772400" cy="1470025"/>
          </a:xfrm>
        </p:spPr>
        <p:txBody>
          <a:bodyPr>
            <a:prstTxWarp prst="textButton">
              <a:avLst/>
            </a:prstTxWarp>
            <a:normAutofit/>
          </a:bodyPr>
          <a:lstStyle/>
          <a:p>
            <a:r>
              <a:rPr lang="pt-PT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ooper Black" pitchFamily="18" charset="0"/>
              </a:rPr>
              <a:t>Vasco da Gama</a:t>
            </a:r>
            <a:endParaRPr lang="pt-PT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Cooper Black" pitchFamily="18" charset="0"/>
            </a:endParaRPr>
          </a:p>
        </p:txBody>
      </p:sp>
      <p:pic>
        <p:nvPicPr>
          <p:cNvPr id="4" name="Imagem 3" descr="Vasco da Ga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548680"/>
            <a:ext cx="3240360" cy="4261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697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pt-P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foi?</a:t>
            </a:r>
            <a:endParaRPr lang="pt-PT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579296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dirty="0" smtClean="0">
                <a:latin typeface="Berlin Sans FB" pitchFamily="34" charset="0"/>
              </a:rPr>
              <a:t>     Vasco da Gama nasceu a 1469, em Sines e     morreu a 24 de dezembro de 1524, em Cochim, Índia. Foi </a:t>
            </a:r>
            <a:r>
              <a:rPr lang="pt-PT" dirty="0" smtClean="0">
                <a:latin typeface="Berlin Sans FB" pitchFamily="34" charset="0"/>
              </a:rPr>
              <a:t>o terceiro </a:t>
            </a:r>
            <a:r>
              <a:rPr lang="pt-PT" dirty="0" smtClean="0">
                <a:latin typeface="Berlin Sans FB" pitchFamily="34" charset="0"/>
              </a:rPr>
              <a:t>de seis </a:t>
            </a:r>
            <a:r>
              <a:rPr lang="pt-PT" dirty="0" smtClean="0">
                <a:latin typeface="Berlin Sans FB" pitchFamily="34" charset="0"/>
              </a:rPr>
              <a:t>irmãos, filho</a:t>
            </a:r>
            <a:r>
              <a:rPr lang="pt-PT" dirty="0" smtClean="0">
                <a:latin typeface="Berlin Sans FB" pitchFamily="34" charset="0"/>
              </a:rPr>
              <a:t> </a:t>
            </a:r>
            <a:r>
              <a:rPr lang="pt-PT" dirty="0" smtClean="0">
                <a:latin typeface="Berlin Sans FB" pitchFamily="34" charset="0"/>
              </a:rPr>
              <a:t>ilegítimo </a:t>
            </a:r>
            <a:r>
              <a:rPr lang="pt-PT" dirty="0" smtClean="0">
                <a:latin typeface="Berlin Sans FB" pitchFamily="34" charset="0"/>
              </a:rPr>
              <a:t>de Estêvão da Gama. Casou com Catarina da Silva com quem teve 7 filhos.</a:t>
            </a:r>
            <a:endParaRPr lang="pt-PT" dirty="0">
              <a:latin typeface="Berlin Sans FB" pitchFamily="34" charset="0"/>
            </a:endParaRPr>
          </a:p>
        </p:txBody>
      </p:sp>
      <p:pic>
        <p:nvPicPr>
          <p:cNvPr id="4" name="Imagem 3" descr="Vascoed da Ga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645024"/>
            <a:ext cx="2185981" cy="299433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pt-P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fez?</a:t>
            </a:r>
            <a:endParaRPr lang="pt-PT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3568" y="1268761"/>
            <a:ext cx="7869560" cy="266429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PT" dirty="0" smtClean="0">
                <a:latin typeface="Berlin Sans FB" pitchFamily="34" charset="0"/>
              </a:rPr>
              <a:t> </a:t>
            </a:r>
            <a:r>
              <a:rPr lang="pt-PT" dirty="0" smtClean="0">
                <a:latin typeface="Berlin Sans FB" pitchFamily="34" charset="0"/>
              </a:rPr>
              <a:t>Na Era dos Descobrimentos destacou-se, pois foi o navegador português que em 1497-98 descobriu o Caminho Marítimo para a Índia, ou  seja, como lá chegar por mar. No fim da vida foi, por pouco tempo Vice-rei da Índia portuguesa.</a:t>
            </a:r>
            <a:endParaRPr lang="pt-PT" dirty="0" smtClean="0">
              <a:latin typeface="Berlin Sans FB" pitchFamily="34" charset="0"/>
            </a:endParaRPr>
          </a:p>
        </p:txBody>
      </p:sp>
      <p:pic>
        <p:nvPicPr>
          <p:cNvPr id="4" name="Imagem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1" y="3850429"/>
            <a:ext cx="2558293" cy="2746923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144016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pt-P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foi a maior dificuldade em chegar à Índia?</a:t>
            </a:r>
            <a:endParaRPr lang="pt-PT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700809"/>
            <a:ext cx="8229600" cy="1728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dirty="0" smtClean="0">
                <a:latin typeface="Berlin Sans FB" pitchFamily="34" charset="0"/>
              </a:rPr>
              <a:t> A maior dificuldade em chegar à Índia foi passar pelo Cabo da Boa Esperança na África do Sul, onde há sempre muitas tempestades.</a:t>
            </a:r>
            <a:endParaRPr lang="pt-PT" dirty="0">
              <a:latin typeface="Berlin Sans FB" pitchFamily="34" charset="0"/>
            </a:endParaRPr>
          </a:p>
        </p:txBody>
      </p:sp>
      <p:pic>
        <p:nvPicPr>
          <p:cNvPr id="5" name="Imagem 4" descr="Caminho_maritimo_para_a_Ind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429423"/>
            <a:ext cx="5256584" cy="316013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8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8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5273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pt-PT" dirty="0" smtClean="0">
                <a:latin typeface="Berlin Sans FB" pitchFamily="34" charset="0"/>
              </a:rPr>
              <a:t>Sabias que…</a:t>
            </a:r>
            <a:endParaRPr lang="pt-PT" dirty="0">
              <a:latin typeface="Berlin Sans FB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328592"/>
          </a:xfrm>
        </p:spPr>
        <p:txBody>
          <a:bodyPr>
            <a:normAutofit fontScale="92500" lnSpcReduction="10000"/>
          </a:bodyPr>
          <a:lstStyle/>
          <a:p>
            <a:r>
              <a:rPr lang="pt-PT" dirty="0" smtClean="0">
                <a:latin typeface="Berlin Sans FB" pitchFamily="34" charset="0"/>
              </a:rPr>
              <a:t>A viagem da Europa para a Índia foi a mais longa viagem oceânica até então realizada, superior a uma volta ao mundo pelo Equador</a:t>
            </a:r>
          </a:p>
          <a:p>
            <a:r>
              <a:rPr lang="pt-PT" dirty="0" smtClean="0">
                <a:latin typeface="Berlin Sans FB" pitchFamily="34" charset="0"/>
              </a:rPr>
              <a:t>A viagem à Índia contava com cerca de cento e setenta homens, entre marinheiros, soldados e religiosos, distribuídos por quatro embarcações.</a:t>
            </a:r>
          </a:p>
          <a:p>
            <a:r>
              <a:rPr lang="pt-PT" dirty="0" smtClean="0">
                <a:latin typeface="Berlin Sans FB" pitchFamily="34" charset="0"/>
              </a:rPr>
              <a:t>O túmulo de Vasco da Gama está no Mosteiro de Jerónimos desde 1880</a:t>
            </a:r>
          </a:p>
          <a:p>
            <a:r>
              <a:rPr lang="pt-PT" dirty="0" smtClean="0">
                <a:latin typeface="Berlin Sans FB" pitchFamily="34" charset="0"/>
              </a:rPr>
              <a:t>O aquário Vasco da Gama foi construído em homenagem ao descobrimento do Caminho Marítimo para a Índia.</a:t>
            </a:r>
            <a:endParaRPr lang="pt-PT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3384376"/>
          </a:xfrm>
        </p:spPr>
        <p:txBody>
          <a:bodyPr/>
          <a:lstStyle/>
          <a:p>
            <a:pPr>
              <a:buNone/>
            </a:pP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Trabalho feito por :</a:t>
            </a:r>
          </a:p>
          <a:p>
            <a:pPr>
              <a:buNone/>
            </a:pP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- Bruna Duarte 6º5; nº 4 </a:t>
            </a:r>
          </a:p>
          <a:p>
            <a:pPr>
              <a:buNone/>
            </a:pP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Disciplina: História e Geografia de Portugal (HGP)</a:t>
            </a:r>
            <a:endParaRPr lang="pt-P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4067944" y="4077072"/>
            <a:ext cx="3672408" cy="223224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r>
              <a:rPr lang="pt-PT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HGP</a:t>
            </a:r>
            <a:endParaRPr lang="pt-PT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9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</TotalTime>
  <Words>250</Words>
  <Application>Microsoft Office PowerPoint</Application>
  <PresentationFormat>Apresentação no Ecrã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Tema do Office</vt:lpstr>
      <vt:lpstr>Vasco da Gama</vt:lpstr>
      <vt:lpstr>Quem foi?</vt:lpstr>
      <vt:lpstr>O que fez?</vt:lpstr>
      <vt:lpstr>Qual foi a maior dificuldade em chegar à Índia?</vt:lpstr>
      <vt:lpstr>Sabias que…</vt:lpstr>
      <vt:lpstr>Diapositivo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Vasco da Gama</dc:title>
  <dc:creator>filipe</dc:creator>
  <cp:lastModifiedBy>Carlos</cp:lastModifiedBy>
  <cp:revision>28</cp:revision>
  <dcterms:created xsi:type="dcterms:W3CDTF">2012-05-19T10:06:52Z</dcterms:created>
  <dcterms:modified xsi:type="dcterms:W3CDTF">2012-05-25T20:20:11Z</dcterms:modified>
</cp:coreProperties>
</file>